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0" autoAdjust="0"/>
    <p:restoredTop sz="86477" autoAdjust="0"/>
  </p:normalViewPr>
  <p:slideViewPr>
    <p:cSldViewPr snapToGrid="0">
      <p:cViewPr varScale="1">
        <p:scale>
          <a:sx n="63" d="100"/>
          <a:sy n="63" d="100"/>
        </p:scale>
        <p:origin x="888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29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4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5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50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1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9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7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25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78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2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04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0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B57A1-DD92-4108-9A3A-6E69460B40D6}" type="datetimeFigureOut">
              <a:rPr lang="es-MX" smtClean="0"/>
              <a:t>11/04/2025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25890A-5E84-4C23-A29D-39DCA20CC5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48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A887-4507-EFA9-DF96-7AE5225F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71" y="693178"/>
            <a:ext cx="10913315" cy="929146"/>
          </a:xfrm>
        </p:spPr>
        <p:txBody>
          <a:bodyPr>
            <a:noAutofit/>
          </a:bodyPr>
          <a:lstStyle/>
          <a:p>
            <a:r>
              <a:rPr lang="es-MX" sz="3600" dirty="0"/>
              <a:t>Conquista tu Examen de Bachillerato con Confianza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37A86-7DC4-926D-5CDA-3493556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60319"/>
            <a:ext cx="5436255" cy="36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/>
              <a:t>Como alumno de tercero de secundaria, enfrentarás un gran desafío: el examen de admisión a bachillerato. Hasta ahora, tus estudios no han sido muy exigentes, pero para entrar a un buen bachillerato necesitas superar este examen. Es hora de esforzarte más, pues sabemos que te sientes en desventaja al afrontar el siguiente nivel educativo.</a:t>
            </a:r>
          </a:p>
        </p:txBody>
      </p:sp>
      <p:pic>
        <p:nvPicPr>
          <p:cNvPr id="4" name="Imagen 3" descr="Un par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A174692B-3B10-5FCF-CBDA-5B3598A3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39" y="1622324"/>
            <a:ext cx="4434348" cy="4434348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A08AB94-FB3C-FCC5-BF5E-F375A016013B}"/>
              </a:ext>
            </a:extLst>
          </p:cNvPr>
          <p:cNvSpPr txBox="1">
            <a:spLocks/>
          </p:cNvSpPr>
          <p:nvPr/>
        </p:nvSpPr>
        <p:spPr>
          <a:xfrm>
            <a:off x="1249679" y="1792224"/>
            <a:ext cx="5436255" cy="52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b="1" dirty="0"/>
              <a:t>Reto de Vida</a:t>
            </a:r>
          </a:p>
        </p:txBody>
      </p:sp>
    </p:spTree>
    <p:extLst>
      <p:ext uri="{BB962C8B-B14F-4D97-AF65-F5344CB8AC3E}">
        <p14:creationId xmlns:p14="http://schemas.microsoft.com/office/powerpoint/2010/main" val="69947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A887-4507-EFA9-DF96-7AE5225F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57" y="817545"/>
            <a:ext cx="4998722" cy="1453707"/>
          </a:xfrm>
        </p:spPr>
        <p:txBody>
          <a:bodyPr>
            <a:noAutofit/>
          </a:bodyPr>
          <a:lstStyle/>
          <a:p>
            <a:r>
              <a:rPr lang="es-MX" sz="3600" dirty="0"/>
              <a:t>Tu Herramienta para el Éxito: Nuestro Simulador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37A86-7DC4-926D-5CDA-3493556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21973"/>
            <a:ext cx="4769113" cy="370184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Más de 2,000 reactivos tipo.</a:t>
            </a:r>
          </a:p>
          <a:p>
            <a:r>
              <a:rPr lang="es-MX" dirty="0"/>
              <a:t>Flexibilidad en la presentación de exámenes.</a:t>
            </a:r>
          </a:p>
          <a:p>
            <a:r>
              <a:rPr lang="es-MX" dirty="0"/>
              <a:t>Retroalimentación automática y control histórico.</a:t>
            </a:r>
          </a:p>
          <a:p>
            <a:r>
              <a:rPr lang="es-MX" dirty="0"/>
              <a:t>Estadísticas de +300,000 candidatos  COMIPEMS.</a:t>
            </a:r>
          </a:p>
          <a:p>
            <a:r>
              <a:rPr lang="es-MX" dirty="0"/>
              <a:t>Mínimos de Aceptación de +700 escuelas de bachillerato.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A962B85-86D6-68E8-7321-39A5EEDF0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92" y="817545"/>
            <a:ext cx="55434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A887-4507-EFA9-DF96-7AE5225F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71" y="693178"/>
            <a:ext cx="10913315" cy="929146"/>
          </a:xfrm>
        </p:spPr>
        <p:txBody>
          <a:bodyPr>
            <a:noAutofit/>
          </a:bodyPr>
          <a:lstStyle/>
          <a:p>
            <a:r>
              <a:rPr lang="es-MX" sz="3600" dirty="0"/>
              <a:t>Apoyo Personalizado para tu Camino al Éxito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37A86-7DC4-926D-5CDA-3493556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0720"/>
            <a:ext cx="3504217" cy="4273098"/>
          </a:xfrm>
        </p:spPr>
        <p:txBody>
          <a:bodyPr>
            <a:normAutofit/>
          </a:bodyPr>
          <a:lstStyle/>
          <a:p>
            <a:r>
              <a:rPr lang="es-MX" dirty="0"/>
              <a:t>Todo para diagnosticarte.</a:t>
            </a:r>
          </a:p>
          <a:p>
            <a:r>
              <a:rPr lang="es-MX" dirty="0"/>
              <a:t>Comparativas de resultados.</a:t>
            </a:r>
          </a:p>
          <a:p>
            <a:r>
              <a:rPr lang="es-MX" dirty="0"/>
              <a:t>Test vocacionales </a:t>
            </a:r>
          </a:p>
          <a:p>
            <a:r>
              <a:rPr lang="es-MX" dirty="0"/>
              <a:t>Orientación en estilos de estudio.</a:t>
            </a:r>
          </a:p>
          <a:p>
            <a:r>
              <a:rPr lang="es-MX" dirty="0"/>
              <a:t>Planea y construye tu mejor desempeño.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C9FD00-7F3C-D8BC-3B83-41F2FB05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33" y="1828799"/>
            <a:ext cx="6643554" cy="41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5ECF-2C26-2C20-CEC7-A1748B491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26E42-0D79-59C9-9378-95D76085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71" y="693178"/>
            <a:ext cx="10913315" cy="929146"/>
          </a:xfrm>
        </p:spPr>
        <p:txBody>
          <a:bodyPr>
            <a:noAutofit/>
          </a:bodyPr>
          <a:lstStyle/>
          <a:p>
            <a:r>
              <a:rPr lang="es-MX" sz="3600" dirty="0"/>
              <a:t>No Estás Solo la IA te Ayuda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84352-A86C-8561-E3CF-0534A93A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1952"/>
            <a:ext cx="4120896" cy="4321866"/>
          </a:xfrm>
        </p:spPr>
        <p:txBody>
          <a:bodyPr>
            <a:normAutofit/>
          </a:bodyPr>
          <a:lstStyle/>
          <a:p>
            <a:r>
              <a:rPr lang="es-MX" dirty="0"/>
              <a:t>Retroalimentación Simple JIT.</a:t>
            </a:r>
          </a:p>
          <a:p>
            <a:r>
              <a:rPr lang="es-MX" dirty="0"/>
              <a:t>Retroalimentación Breve.</a:t>
            </a:r>
          </a:p>
          <a:p>
            <a:r>
              <a:rPr lang="es-MX" dirty="0"/>
              <a:t>Retroalimentación Media </a:t>
            </a:r>
          </a:p>
          <a:p>
            <a:r>
              <a:rPr lang="es-MX" dirty="0"/>
              <a:t>Retroalimentación Contextual.</a:t>
            </a:r>
          </a:p>
          <a:p>
            <a:r>
              <a:rPr lang="es-MX" dirty="0"/>
              <a:t>Retroalimentación Personal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4CB2DF-0968-BBCC-DD4C-BB0A866A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2" y="1493574"/>
            <a:ext cx="5098847" cy="4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718F-DFF6-649A-2757-D0ADF2BD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DF23624-287D-779F-0FC5-564F8EF66B12}"/>
              </a:ext>
            </a:extLst>
          </p:cNvPr>
          <p:cNvSpPr/>
          <p:nvPr/>
        </p:nvSpPr>
        <p:spPr>
          <a:xfrm>
            <a:off x="634671" y="2231136"/>
            <a:ext cx="10545393" cy="29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3BC1F-BD5C-C1AC-EF55-4B41042F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71" y="693178"/>
            <a:ext cx="10913315" cy="929146"/>
          </a:xfrm>
        </p:spPr>
        <p:txBody>
          <a:bodyPr>
            <a:noAutofit/>
          </a:bodyPr>
          <a:lstStyle/>
          <a:p>
            <a:r>
              <a:rPr lang="es-MX" sz="3600" dirty="0"/>
              <a:t>¿Cómo Preguntar a la IA?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DCBADB-6A9A-D521-C461-897EB992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36" y="1556051"/>
            <a:ext cx="45110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1. Claridad y especificidad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La IA no "adivina" lo que quieres.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"Háblame de la Revolución Francesa"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Demasiado amplio.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"Explica en 3 oraciones las causas principales de la Revolución Francesa para un estudiante de secundaria"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¡Directo y concreto!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F11A720-2F56-CD5B-9E5F-CAE888DD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36" y="2568197"/>
            <a:ext cx="451104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2. Contexto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La IA no sabe quién eres a menos que se lo digas.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"¿Cómo funciona un volcán?"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No sabe si eres estudiante o profesor.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"Soy estudiante de 2º de secundaria: explica cómo entra en erupción un volcán usando ejemplos simples"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¡Contexto = mejor respuesta!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F07A9CF-69AF-1562-A74E-0DDE27402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36" y="3952446"/>
            <a:ext cx="45110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3. Propósito de la pregunta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¿Es para un examen, una curiosidad o un proyecto?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"¿Qué es la fotosíntesis?"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No se sabe qué necesitas.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"Necesito una definición de fotosíntesis para incluir en un trabajo de biología"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¡La IA ajusta el tono!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869FC4B-537E-42CA-2068-8E0127D7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36" y="5009592"/>
            <a:ext cx="451104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4. Nivel de lenguaje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La IA no ajusta automáticamente el vocabulario.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"Desglosa la teoría de la relatividad"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Puede usar términos muy técnicos.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"Explica la teoría de la relatividad como si tuviera 14 años"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Adapta la complejidad.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23295ED-F943-71D8-2452-82318284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564" y="1556051"/>
            <a:ext cx="45110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5. Estructura ordenada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Pide pasos, listas o comparaciones si las necesitas.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"¿Cómo se hace un ensayo?"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Respuesta genérica.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"Dame 5 pasos sencillos para escribir un ensayo sobre cambio climático"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Organizado y útil.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4C6708-65A1-EFC1-5D8E-FC2BFBD2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564" y="2568197"/>
            <a:ext cx="45110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6. Ejemplos o referencias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Ayuda a la IA a entender qué estilo buscas.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"Escribe un poema"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Podría ser cualquier estilo.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"Escribe un poema corto sobre el mar, similar al estilo de Pablo Neruda"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¡Guía creativa!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63545F5-2131-5574-F777-8EF5471FB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564" y="3659838"/>
            <a:ext cx="47305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7. Límites y restricciones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Define extensiones, formatos o temas a evitar. 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Ejemplo: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❌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"Habla sobre energías renovables"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Respuesta larga y sin foco.</a:t>
            </a:r>
            <a:b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</a:b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✅ </a:t>
            </a: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"Explica en 100 palabras y con 3 ejemplos qué son las energías renovables. No uses tecnicismos"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Inter"/>
              </a:rPr>
              <a:t> → ¡Precisión garantizada!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9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A887-4507-EFA9-DF96-7AE5225F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71" y="693178"/>
            <a:ext cx="10913315" cy="929146"/>
          </a:xfrm>
        </p:spPr>
        <p:txBody>
          <a:bodyPr>
            <a:noAutofit/>
          </a:bodyPr>
          <a:lstStyle/>
          <a:p>
            <a:r>
              <a:rPr lang="es-MX" dirty="0"/>
              <a:t>Empieza Ahora: Tu Futuro te Espera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37A86-7DC4-926D-5CDA-3493556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1951"/>
            <a:ext cx="4846320" cy="4395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Comienza por conocerte a ti mismo.</a:t>
            </a:r>
          </a:p>
          <a:p>
            <a:r>
              <a:rPr lang="es-MX" dirty="0"/>
              <a:t>Declara tus verdaderos sueños.</a:t>
            </a:r>
          </a:p>
          <a:p>
            <a:r>
              <a:rPr lang="es-MX" dirty="0"/>
              <a:t>Verifica si tu desempeño te alcanza</a:t>
            </a:r>
          </a:p>
          <a:p>
            <a:r>
              <a:rPr lang="es-MX" dirty="0"/>
              <a:t>¿Tus sueños superan tu realidad?</a:t>
            </a:r>
          </a:p>
          <a:p>
            <a:r>
              <a:rPr lang="es-MX" dirty="0"/>
              <a:t>Estás a tiempo si trabajas desde hoy.</a:t>
            </a:r>
          </a:p>
          <a:p>
            <a:r>
              <a:rPr lang="es-MX" dirty="0"/>
              <a:t>Presenta tu diagnóstico de manera gratuita y has un plan de trabajo.</a:t>
            </a:r>
          </a:p>
          <a:p>
            <a:r>
              <a:rPr lang="es-MX" dirty="0"/>
              <a:t>No lo dejes para la última noche.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D4AF04D-8A4E-BDAD-103E-05B6C85230F4}"/>
              </a:ext>
            </a:extLst>
          </p:cNvPr>
          <p:cNvSpPr txBox="1">
            <a:spLocks/>
          </p:cNvSpPr>
          <p:nvPr/>
        </p:nvSpPr>
        <p:spPr>
          <a:xfrm>
            <a:off x="6184293" y="2721759"/>
            <a:ext cx="4846320" cy="356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i="1" dirty="0"/>
              <a:t>¿Me gusta la escuela?</a:t>
            </a:r>
          </a:p>
          <a:p>
            <a:pPr marL="0" indent="0">
              <a:buNone/>
            </a:pPr>
            <a:r>
              <a:rPr lang="es-MX" i="1" dirty="0"/>
              <a:t>¿Me gusta estudiar?</a:t>
            </a:r>
          </a:p>
          <a:p>
            <a:pPr marL="0" indent="0">
              <a:buNone/>
            </a:pPr>
            <a:r>
              <a:rPr lang="es-MX" i="1" dirty="0"/>
              <a:t>¿Estoy lo suficientemente motivado para alcanzar mis metas?</a:t>
            </a:r>
          </a:p>
          <a:p>
            <a:pPr marL="0" indent="0">
              <a:buNone/>
            </a:pPr>
            <a:r>
              <a:rPr lang="es-MX" i="1" dirty="0"/>
              <a:t>¿Sé que quiero ser?</a:t>
            </a:r>
          </a:p>
          <a:p>
            <a:pPr marL="0" indent="0">
              <a:buNone/>
            </a:pPr>
            <a:r>
              <a:rPr lang="es-MX" i="1" dirty="0"/>
              <a:t>¿Tengo recursos y apoyo para hacerlo?</a:t>
            </a:r>
          </a:p>
          <a:p>
            <a:pPr marL="0" indent="0">
              <a:buNone/>
            </a:pP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792385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659</Words>
  <Application>Microsoft Office PowerPoint</Application>
  <PresentationFormat>Panorámica</PresentationFormat>
  <Paragraphs>49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Garamond</vt:lpstr>
      <vt:lpstr>Inter</vt:lpstr>
      <vt:lpstr>Orgánico</vt:lpstr>
      <vt:lpstr>Conquista tu Examen de Bachillerato con Confianza</vt:lpstr>
      <vt:lpstr>Tu Herramienta para el Éxito: Nuestro Simulador</vt:lpstr>
      <vt:lpstr>Apoyo Personalizado para tu Camino al Éxito</vt:lpstr>
      <vt:lpstr>No Estás Solo la IA te Ayuda </vt:lpstr>
      <vt:lpstr>¿Cómo Preguntar a la IA?</vt:lpstr>
      <vt:lpstr>Empieza Ahora: Tu Futuro te Espera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Conquista tu Examen de Bachillerato con Confianza</dc:title>
  <dc:creator>Μιγκουελ Gutierrez Hernndez</dc:creator>
  <cp:lastModifiedBy>Miguel Gutierrez Hernandez</cp:lastModifiedBy>
  <cp:revision>14</cp:revision>
  <dcterms:created xsi:type="dcterms:W3CDTF">2024-01-02T17:53:38Z</dcterms:created>
  <dcterms:modified xsi:type="dcterms:W3CDTF">2025-04-11T14:35:04Z</dcterms:modified>
</cp:coreProperties>
</file>